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90" r:id="rId17"/>
    <p:sldId id="281" r:id="rId18"/>
    <p:sldId id="274" r:id="rId19"/>
    <p:sldId id="277" r:id="rId20"/>
    <p:sldId id="273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877"/>
  </p:normalViewPr>
  <p:slideViewPr>
    <p:cSldViewPr snapToGrid="0">
      <p:cViewPr>
        <p:scale>
          <a:sx n="107" d="100"/>
          <a:sy n="107" d="100"/>
        </p:scale>
        <p:origin x="840" y="-144"/>
      </p:cViewPr>
      <p:guideLst/>
    </p:cSldViewPr>
  </p:slideViewPr>
  <p:notesTextViewPr>
    <p:cViewPr>
      <p:scale>
        <a:sx n="1" d="1"/>
        <a:sy n="1" d="1"/>
      </p:scale>
      <p:origin x="0" y="-20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the different parts of </a:t>
            </a:r>
            <a:r>
              <a:rPr lang="en-US" dirty="0" err="1"/>
              <a:t>Viam</a:t>
            </a:r>
            <a:r>
              <a:rPr lang="en-US" dirty="0"/>
              <a:t> work together</a:t>
            </a:r>
          </a:p>
          <a:p>
            <a:r>
              <a:rPr lang="en-US" dirty="0"/>
              <a:t>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7446-3F7C-190B-F66A-8FE5F6C8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35F74-11A1-117A-46E6-D597B3E6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A5B13-2697-054F-33CE-6CF79558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Viam</a:t>
            </a:r>
            <a:r>
              <a:rPr lang="en-US" dirty="0"/>
              <a:t> runs my module: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the machine boots, </a:t>
            </a:r>
            <a:r>
              <a:rPr lang="en-US" dirty="0" err="1"/>
              <a:t>viam</a:t>
            </a:r>
            <a:r>
              <a:rPr lang="en-US" dirty="0"/>
              <a:t>-server launches the module binary based on the declared path and models. The module registers its resources, and for each component instance, </a:t>
            </a:r>
            <a:r>
              <a:rPr lang="en-US" dirty="0" err="1"/>
              <a:t>validate_config</a:t>
            </a:r>
            <a:r>
              <a:rPr lang="en-US" dirty="0"/>
              <a:t>() is called to ensure the config is valid. Then new() and reconfigure() are invoked to build and initialize the resource with its runtime settings and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B5D6-E998-B836-23EC-EA8E0CEC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  <a:p>
            <a:r>
              <a:rPr lang="en-US" sz="1200" dirty="0"/>
              <a:t>Note: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2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/>
              <a:t>is a required dependency, since our module needs access to the actual Vision service object to perform detection.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extend the configuration schema to accept additional attributes like </a:t>
            </a:r>
            <a:r>
              <a:rPr lang="en-US" dirty="0" err="1"/>
              <a:t>class_filter</a:t>
            </a:r>
            <a:r>
              <a:rPr lang="en-US" dirty="0"/>
              <a:t> and </a:t>
            </a:r>
            <a:r>
              <a:rPr lang="en-US" dirty="0" err="1"/>
              <a:t>min_confidence</a:t>
            </a:r>
            <a:r>
              <a:rPr lang="en-US" dirty="0"/>
              <a:t>. Then, in </a:t>
            </a:r>
            <a:r>
              <a:rPr lang="en-US" dirty="0" err="1"/>
              <a:t>validate_config</a:t>
            </a:r>
            <a:r>
              <a:rPr lang="en-US" dirty="0"/>
              <a:t>(), I’d validate those fields, and in </a:t>
            </a:r>
            <a:r>
              <a:rPr lang="en-US" dirty="0" err="1"/>
              <a:t>do_command</a:t>
            </a:r>
            <a:r>
              <a:rPr lang="en-US" dirty="0"/>
              <a:t>(), I’d loop through the filtered class names and apply the configurable confidence threshold. </a:t>
            </a:r>
            <a:br>
              <a:rPr lang="en-US" dirty="0"/>
            </a:br>
            <a:r>
              <a:rPr lang="en-US" dirty="0"/>
              <a:t>This would turn the module into a general-purpose object detection sensor, capable of detecting any class — not just “person” — with fine-tuned sensitivity per use case. </a:t>
            </a:r>
          </a:p>
          <a:p>
            <a:endParaRPr lang="en-US" dirty="0"/>
          </a:p>
          <a:p>
            <a:r>
              <a:rPr lang="en-US" dirty="0"/>
              <a:t>There are a few improvements I’d make: </a:t>
            </a:r>
            <a:r>
              <a:rPr lang="en-US" b="1" dirty="0"/>
              <a:t>Add timeout support</a:t>
            </a:r>
            <a:r>
              <a:rPr lang="en-US" dirty="0"/>
              <a:t> to all async calls using the timeout </a:t>
            </a:r>
            <a:r>
              <a:rPr lang="en-US" dirty="0" err="1"/>
              <a:t>kwarg</a:t>
            </a:r>
            <a:r>
              <a:rPr lang="en-US" dirty="0"/>
              <a:t> passed to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get_detections_from_camera</a:t>
            </a:r>
            <a:r>
              <a:rPr lang="en-US" dirty="0"/>
              <a:t>(). </a:t>
            </a:r>
          </a:p>
          <a:p>
            <a:r>
              <a:rPr lang="en-US" b="1" dirty="0"/>
              <a:t>Add retries</a:t>
            </a:r>
            <a:r>
              <a:rPr lang="en-US" dirty="0"/>
              <a:t> in case the Vision service is temporarily unavailable. </a:t>
            </a:r>
          </a:p>
          <a:p>
            <a:r>
              <a:rPr lang="en-US" b="1" dirty="0"/>
              <a:t>Log detection confidence scores</a:t>
            </a:r>
            <a:r>
              <a:rPr lang="en-US" dirty="0"/>
              <a:t> at debug level so we can tune thresholds based on field behavior. </a:t>
            </a:r>
          </a:p>
          <a:p>
            <a:r>
              <a:rPr lang="en-US" b="1" dirty="0"/>
              <a:t>Handle empty or null responses</a:t>
            </a:r>
            <a:r>
              <a:rPr lang="en-US" dirty="0"/>
              <a:t> gracefully — returning a default instead of raising exceptions that could crash the module. 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min_confidence</a:t>
            </a:r>
            <a:r>
              <a:rPr lang="en-US" b="1" dirty="0"/>
              <a:t> and </a:t>
            </a:r>
            <a:r>
              <a:rPr lang="en-US" b="1" dirty="0" err="1"/>
              <a:t>class_filter</a:t>
            </a:r>
            <a:r>
              <a:rPr lang="en-US" b="1" dirty="0"/>
              <a:t> configurable.</a:t>
            </a:r>
            <a:r>
              <a:rPr lang="en-US" dirty="0"/>
              <a:t> That lets operators adapt the module to different environments — for example, tuning for “car” in a parking lot or “animal” on a farm. </a:t>
            </a:r>
          </a:p>
          <a:p>
            <a:r>
              <a:rPr lang="en-US" b="1" dirty="0"/>
              <a:t>Use the Data Capture service</a:t>
            </a:r>
            <a:r>
              <a:rPr lang="en-US" dirty="0"/>
              <a:t> to log detection events. This opens the door to building alerts, trend graphs, or even training datasets for a custom ML model later.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  <a:p>
            <a:r>
              <a:rPr lang="en-US" dirty="0"/>
              <a:t>Many key methods in the Python SDK are async def, including:</a:t>
            </a:r>
          </a:p>
          <a:p>
            <a:r>
              <a:rPr lang="en-US" dirty="0"/>
              <a:t>await connect() or await </a:t>
            </a:r>
            <a:r>
              <a:rPr lang="en-US" dirty="0" err="1"/>
              <a:t>connect_with_channel</a:t>
            </a:r>
            <a:r>
              <a:rPr lang="en-US" dirty="0"/>
              <a:t>() – connects to the robot</a:t>
            </a:r>
          </a:p>
          <a:p>
            <a:r>
              <a:rPr lang="en-US" dirty="0"/>
              <a:t>await </a:t>
            </a:r>
            <a:r>
              <a:rPr lang="en-US" dirty="0" err="1"/>
              <a:t>camera.get_image</a:t>
            </a:r>
            <a:r>
              <a:rPr lang="en-US" dirty="0"/>
              <a:t>() – fetches an image from a camera</a:t>
            </a:r>
          </a:p>
          <a:p>
            <a:r>
              <a:rPr lang="en-US" dirty="0"/>
              <a:t>await </a:t>
            </a:r>
            <a:r>
              <a:rPr lang="en-US" dirty="0" err="1"/>
              <a:t>vision.get_detections_from_camera</a:t>
            </a:r>
            <a:r>
              <a:rPr lang="en-US" dirty="0"/>
              <a:t>() – gets vision detections</a:t>
            </a:r>
          </a:p>
          <a:p>
            <a:r>
              <a:rPr lang="en-US" dirty="0"/>
              <a:t>await </a:t>
            </a:r>
            <a:r>
              <a:rPr lang="en-US" dirty="0" err="1"/>
              <a:t>robot.close</a:t>
            </a:r>
            <a:r>
              <a:rPr lang="en-US" dirty="0"/>
              <a:t>() – shuts down the connection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 any time you’re using those methods, your function must be async def, and you must use await to call them.</a:t>
            </a:r>
          </a:p>
          <a:p>
            <a:endParaRPr lang="en-US" dirty="0"/>
          </a:p>
          <a:p>
            <a:r>
              <a:rPr lang="en-US" dirty="0"/>
              <a:t>Async allows your script to:</a:t>
            </a:r>
          </a:p>
          <a:p>
            <a:r>
              <a:rPr lang="en-US" b="1" dirty="0"/>
              <a:t>Avoid blocking</a:t>
            </a:r>
            <a:r>
              <a:rPr lang="en-US" dirty="0"/>
              <a:t> while waiting for data from a camera or vision service</a:t>
            </a:r>
          </a:p>
          <a:p>
            <a:r>
              <a:rPr lang="en-US" b="1" dirty="0"/>
              <a:t>Handle multiple I/O operations concurrently</a:t>
            </a:r>
            <a:r>
              <a:rPr lang="en-US" dirty="0"/>
              <a:t> (e.g., processing detections and saving results)</a:t>
            </a:r>
          </a:p>
          <a:p>
            <a:r>
              <a:rPr lang="en-US" b="1" dirty="0"/>
              <a:t>Scale efficiently</a:t>
            </a:r>
            <a:r>
              <a:rPr lang="en-US" dirty="0"/>
              <a:t>, especially if you build a larger app or server around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viam</a:t>
            </a:r>
            <a:r>
              <a:rPr lang="en-US" dirty="0"/>
              <a:t> data export binary --mime-type=image/</a:t>
            </a:r>
            <a:r>
              <a:rPr lang="en-US" dirty="0" err="1"/>
              <a:t>jpeg.image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 –org-ids=&lt;ORG-ID&gt; --destination =.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3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r>
              <a:rPr lang="en-US" dirty="0"/>
              <a:t>from </a:t>
            </a:r>
            <a:r>
              <a:rPr lang="en-US" dirty="0" err="1"/>
              <a:t>viam.media.video</a:t>
            </a:r>
            <a:r>
              <a:rPr lang="en-US" dirty="0"/>
              <a:t> import </a:t>
            </a:r>
            <a:r>
              <a:rPr lang="en-US" dirty="0" err="1"/>
              <a:t>CameraMimeType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viam.media.utils.pil</a:t>
            </a:r>
            <a:r>
              <a:rPr lang="en-US" dirty="0"/>
              <a:t> import </a:t>
            </a:r>
            <a:r>
              <a:rPr lang="en-US" dirty="0" err="1"/>
              <a:t>viam_to_pil_image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robot = await </a:t>
            </a:r>
            <a:r>
              <a:rPr lang="en-US" dirty="0" err="1"/>
              <a:t>connect_with_channel</a:t>
            </a:r>
            <a:r>
              <a:rPr lang="en-US" dirty="0"/>
              <a:t>()</a:t>
            </a:r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"camera0")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</a:t>
            </a:r>
            <a:r>
              <a:rPr lang="en-US" dirty="0" err="1"/>
              <a:t>CameraMimeType.JPEG</a:t>
            </a:r>
            <a:r>
              <a:rPr lang="en-US" dirty="0"/>
              <a:t>)</a:t>
            </a:r>
          </a:p>
          <a:p>
            <a:r>
              <a:rPr lang="en-US" dirty="0" err="1"/>
              <a:t>pil</a:t>
            </a:r>
            <a:r>
              <a:rPr lang="en-US" dirty="0"/>
              <a:t> = </a:t>
            </a:r>
            <a:r>
              <a:rPr lang="en-US" dirty="0" err="1"/>
              <a:t>viam_to_pil_image</a:t>
            </a:r>
            <a:r>
              <a:rPr lang="en-US" dirty="0"/>
              <a:t>(image)</a:t>
            </a:r>
          </a:p>
          <a:p>
            <a:r>
              <a:rPr lang="en-US" dirty="0" err="1"/>
              <a:t>pil.save</a:t>
            </a:r>
            <a:r>
              <a:rPr lang="en-US" dirty="0"/>
              <a:t>("</a:t>
            </a:r>
            <a:r>
              <a:rPr lang="en-US" dirty="0" err="1"/>
              <a:t>foo.png</a:t>
            </a:r>
            <a:r>
              <a:rPr lang="en-US" dirty="0"/>
              <a:t>")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# Don't forget to close the robot when you're done!</a:t>
            </a:r>
          </a:p>
          <a:p>
            <a:r>
              <a:rPr lang="en-US" dirty="0"/>
              <a:t>await </a:t>
            </a:r>
            <a:r>
              <a:rPr lang="en-US" dirty="0" err="1"/>
              <a:t>robot.close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Once I export image frames and detection results, I could use them to fine-tune a detection model in </a:t>
            </a:r>
            <a:r>
              <a:rPr lang="en-US" dirty="0" err="1"/>
              <a:t>PyTorch</a:t>
            </a:r>
            <a:r>
              <a:rPr lang="en-US" dirty="0"/>
              <a:t> or TensorFlow. This would improve accuracy over time — especially for edge deployments where lighting and camera angles vary. I could even automate retraining with </a:t>
            </a:r>
            <a:r>
              <a:rPr lang="en-US" dirty="0" err="1"/>
              <a:t>AutoML</a:t>
            </a:r>
            <a:r>
              <a:rPr lang="en-US" dirty="0"/>
              <a:t> tools.</a:t>
            </a:r>
          </a:p>
          <a:p>
            <a:endParaRPr lang="en-US" dirty="0"/>
          </a:p>
          <a:p>
            <a:r>
              <a:rPr lang="en-US" b="1" dirty="0"/>
              <a:t>Tool</a:t>
            </a:r>
            <a:endParaRPr lang="en-US" dirty="0"/>
          </a:p>
          <a:p>
            <a:r>
              <a:rPr lang="en-US" b="1" dirty="0" err="1"/>
              <a:t>PyTorch</a:t>
            </a:r>
            <a:endParaRPr lang="en-US" dirty="0"/>
          </a:p>
          <a:p>
            <a:r>
              <a:rPr lang="en-US" dirty="0"/>
              <a:t>Open-source deep learning framework by Meta (Facebook)</a:t>
            </a:r>
          </a:p>
          <a:p>
            <a:r>
              <a:rPr lang="en-US" dirty="0"/>
              <a:t>Custom ML models, fast prototyping, GPU acceleration</a:t>
            </a:r>
          </a:p>
          <a:p>
            <a:endParaRPr lang="en-US" dirty="0"/>
          </a:p>
          <a:p>
            <a:r>
              <a:rPr lang="en-US" b="1" dirty="0"/>
              <a:t>TensorFlow</a:t>
            </a:r>
            <a:endParaRPr lang="en-US" dirty="0"/>
          </a:p>
          <a:p>
            <a:r>
              <a:rPr lang="en-US" dirty="0"/>
              <a:t>Deep learning framework by Google</a:t>
            </a:r>
          </a:p>
          <a:p>
            <a:r>
              <a:rPr lang="en-US" dirty="0"/>
              <a:t>Production-ready ML pipelines, especially for edge</a:t>
            </a:r>
          </a:p>
          <a:p>
            <a:endParaRPr lang="en-US" dirty="0"/>
          </a:p>
          <a:p>
            <a:r>
              <a:rPr lang="en-US" b="1" dirty="0" err="1"/>
              <a:t>AutoML</a:t>
            </a:r>
            <a:endParaRPr lang="en-US" dirty="0"/>
          </a:p>
          <a:p>
            <a:r>
              <a:rPr lang="en-US" dirty="0"/>
              <a:t>Tools (like Google </a:t>
            </a:r>
            <a:r>
              <a:rPr lang="en-US" dirty="0" err="1"/>
              <a:t>AutoML</a:t>
            </a:r>
            <a:r>
              <a:rPr lang="en-US" dirty="0"/>
              <a:t> or AWS </a:t>
            </a:r>
            <a:r>
              <a:rPr lang="en-US" dirty="0" err="1"/>
              <a:t>SageMaker</a:t>
            </a:r>
            <a:r>
              <a:rPr lang="en-US" dirty="0"/>
              <a:t> Autopilot) that </a:t>
            </a:r>
            <a:r>
              <a:rPr lang="en-US" b="1" dirty="0"/>
              <a:t>automate</a:t>
            </a:r>
            <a:r>
              <a:rPr lang="en-US" dirty="0"/>
              <a:t> model training</a:t>
            </a:r>
          </a:p>
          <a:p>
            <a:r>
              <a:rPr lang="en-US" dirty="0"/>
              <a:t>Great for non-experts or rapid iteration</a:t>
            </a:r>
          </a:p>
          <a:p>
            <a:endParaRPr lang="en-US" dirty="0"/>
          </a:p>
          <a:p>
            <a:r>
              <a:rPr lang="en-US" dirty="0"/>
              <a:t>Exporting </a:t>
            </a:r>
            <a:r>
              <a:rPr lang="en-US" b="1" dirty="0"/>
              <a:t>image data and detection logs</a:t>
            </a:r>
            <a:r>
              <a:rPr lang="en-US" dirty="0"/>
              <a:t> from your </a:t>
            </a:r>
            <a:r>
              <a:rPr lang="en-US" dirty="0" err="1"/>
              <a:t>Viam</a:t>
            </a:r>
            <a:r>
              <a:rPr lang="en-US" dirty="0"/>
              <a:t> module lets you:</a:t>
            </a:r>
          </a:p>
          <a:p>
            <a:r>
              <a:rPr lang="en-US" dirty="0"/>
              <a:t>✅ </a:t>
            </a:r>
            <a:r>
              <a:rPr lang="en-US" b="1" dirty="0"/>
              <a:t>Train better object detection models</a:t>
            </a:r>
            <a:r>
              <a:rPr lang="en-US" dirty="0"/>
              <a:t> over time.</a:t>
            </a:r>
          </a:p>
          <a:p>
            <a:r>
              <a:rPr lang="en-US" dirty="0"/>
              <a:t>✅ </a:t>
            </a:r>
            <a:r>
              <a:rPr lang="en-US" b="1" dirty="0"/>
              <a:t>Fine-tune confidence thresholds</a:t>
            </a:r>
            <a:r>
              <a:rPr lang="en-US" dirty="0"/>
              <a:t> or improve accuracy in new environments.</a:t>
            </a:r>
          </a:p>
          <a:p>
            <a:r>
              <a:rPr lang="en-US" dirty="0"/>
              <a:t>✅ </a:t>
            </a:r>
            <a:r>
              <a:rPr lang="en-US" b="1" dirty="0"/>
              <a:t>Run ML pipelines</a:t>
            </a:r>
            <a:r>
              <a:rPr lang="en-US" dirty="0"/>
              <a:t> that automatically retrain and redeploy models on edge devices.</a:t>
            </a:r>
          </a:p>
          <a:p>
            <a:r>
              <a:rPr lang="en-US" dirty="0"/>
              <a:t>✅ Enable </a:t>
            </a:r>
            <a:r>
              <a:rPr lang="en-US" b="1" dirty="0"/>
              <a:t>continuous improvement</a:t>
            </a:r>
            <a:r>
              <a:rPr lang="en-US" dirty="0"/>
              <a:t> — essential for real-world deployments where lighting, angles, and backgrounds vary.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 err="1"/>
              <a:t>Viam’s</a:t>
            </a:r>
            <a:r>
              <a:rPr lang="en-US" dirty="0"/>
              <a:t> modular architecture and data capture service are designed to make this </a:t>
            </a:r>
            <a:r>
              <a:rPr lang="en-US" b="1" dirty="0"/>
              <a:t>ML ops pipeline</a:t>
            </a:r>
            <a:r>
              <a:rPr lang="en-US" dirty="0"/>
              <a:t> easy.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type of captured image data is valuable for:</a:t>
            </a:r>
          </a:p>
          <a:p>
            <a:pPr lvl="1"/>
            <a:r>
              <a:rPr lang="en-US" sz="1400" b="1" dirty="0"/>
              <a:t>Evaluating model accuracy</a:t>
            </a:r>
            <a:r>
              <a:rPr lang="en-US" sz="1400" dirty="0"/>
              <a:t>: comparing what the model detects vs what’s actually in the frame.</a:t>
            </a:r>
          </a:p>
          <a:p>
            <a:pPr lvl="1"/>
            <a:r>
              <a:rPr lang="en-US" sz="1400" b="1" dirty="0"/>
              <a:t>Labeling custom datasets</a:t>
            </a:r>
            <a:r>
              <a:rPr lang="en-US" sz="1400" dirty="0"/>
              <a:t>: using stored images and metadata to label people or other objects (annotate within </a:t>
            </a:r>
            <a:r>
              <a:rPr lang="en-US" sz="1400" dirty="0" err="1"/>
              <a:t>Viam</a:t>
            </a:r>
            <a:r>
              <a:rPr lang="en-US" sz="1400" dirty="0"/>
              <a:t>).</a:t>
            </a:r>
          </a:p>
          <a:p>
            <a:pPr lvl="1"/>
            <a:r>
              <a:rPr lang="en-US" sz="1400" b="1" dirty="0"/>
              <a:t>Retraining or fine-tuning models</a:t>
            </a:r>
            <a:r>
              <a:rPr lang="en-US" sz="1400" dirty="0"/>
              <a:t>: creating a customer-specific version of </a:t>
            </a:r>
            <a:r>
              <a:rPr lang="en-US" sz="1400" dirty="0" err="1"/>
              <a:t>EfficientDet</a:t>
            </a:r>
            <a:r>
              <a:rPr lang="en-US" sz="1400" dirty="0"/>
              <a:t>-COCO that performs better on their environment or edge cases (varying lighting, backgrounds, angles).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1800" dirty="0"/>
              <a:t>Exported image data and detection logs can be used to train or validate models in frameworks like </a:t>
            </a:r>
            <a:r>
              <a:rPr lang="en-US" sz="1800" dirty="0" err="1"/>
              <a:t>PyTorch</a:t>
            </a:r>
            <a:r>
              <a:rPr lang="en-US" sz="1800" dirty="0"/>
              <a:t>, TensorFlow, or </a:t>
            </a:r>
            <a:r>
              <a:rPr lang="en-US" sz="1800" dirty="0" err="1"/>
              <a:t>AutoML</a:t>
            </a:r>
            <a:r>
              <a:rPr lang="en-US" sz="1800" dirty="0"/>
              <a:t> pipelines.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Going forward, combining image data with detection metadata (e.g., bounding boxes + class + confidence) </a:t>
            </a:r>
            <a:r>
              <a:rPr lang="en-US" sz="1800" b="1" dirty="0"/>
              <a:t>provides a complete training set for a custom object detector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D3E8-3065-D002-6B36-6AD44F34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ABC7-B828-EEAB-3F48-D79CC65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Viam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54021-C9BD-5B18-A2BA-9CBCF309B4E1}"/>
              </a:ext>
            </a:extLst>
          </p:cNvPr>
          <p:cNvSpPr txBox="1"/>
          <p:nvPr/>
        </p:nvSpPr>
        <p:spPr>
          <a:xfrm>
            <a:off x="838200" y="1520785"/>
            <a:ext cx="1025986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viam</a:t>
            </a:r>
            <a:r>
              <a:rPr lang="en-US" dirty="0"/>
              <a:t>-server automatically launches the module when the smart machine boots.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For local testing, I used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reload.sh</a:t>
            </a:r>
            <a:r>
              <a:rPr lang="en-US" sz="1400" dirty="0"/>
              <a:t> to call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module (your code) is registered using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Module.from_args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custom model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is registered to point to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class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sz="1400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modular resource is created (e.g. sensor-1), the following flow happens: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 checks for required attributes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) and declares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new() </a:t>
            </a:r>
            <a:r>
              <a:rPr lang="en-US" sz="1400" dirty="0"/>
              <a:t>instantiates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class and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 </a:t>
            </a:r>
            <a:r>
              <a:rPr lang="en-US" sz="1400" dirty="0"/>
              <a:t>receives a dependency map and retrieves the Vision service using the user-supplied detector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That Vision service is stored internally to enable live detection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 is now live. The </a:t>
            </a:r>
            <a:r>
              <a:rPr lang="en-US" dirty="0" err="1"/>
              <a:t>Viam</a:t>
            </a:r>
            <a:r>
              <a:rPr lang="en-US" dirty="0"/>
              <a:t> app can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→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to check if a person is detected.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 and live values are visible in the </a:t>
            </a:r>
            <a:r>
              <a:rPr lang="en-US" dirty="0" err="1"/>
              <a:t>Viam</a:t>
            </a:r>
            <a:r>
              <a:rPr lang="en-US" dirty="0"/>
              <a:t> UI for easy debugging.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D6D735-B4DF-450F-5A1E-7FF5570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Task 1: Vision</a:t>
            </a:r>
          </a:p>
          <a:p>
            <a:pPr lvl="1"/>
            <a:r>
              <a:rPr lang="en-US" sz="1400" dirty="0"/>
              <a:t>Configure a basic camera component and use </a:t>
            </a:r>
            <a:r>
              <a:rPr lang="en-US" sz="1400" dirty="0" err="1"/>
              <a:t>Viam’s</a:t>
            </a:r>
            <a:r>
              <a:rPr lang="en-US" sz="1400" dirty="0"/>
              <a:t> vision service to implement a simple object detector</a:t>
            </a:r>
          </a:p>
          <a:p>
            <a:r>
              <a:rPr lang="en-US" sz="1800" dirty="0"/>
              <a:t>Task 2: Cloud Integration</a:t>
            </a:r>
          </a:p>
          <a:p>
            <a:pPr lvl="1"/>
            <a:r>
              <a:rPr lang="en-US" sz="1400" dirty="0"/>
              <a:t>Configure </a:t>
            </a:r>
            <a:r>
              <a:rPr lang="en-US" sz="1400" dirty="0" err="1"/>
              <a:t>Viam’s</a:t>
            </a:r>
            <a:r>
              <a:rPr lang="en-US" sz="1400" dirty="0"/>
              <a:t> data capture service to store camera frames into the cloud</a:t>
            </a:r>
          </a:p>
          <a:p>
            <a:pPr lvl="1"/>
            <a:r>
              <a:rPr lang="en-US" sz="1400" dirty="0"/>
              <a:t>How could we use this data to possibly create a custom model?</a:t>
            </a:r>
          </a:p>
          <a:p>
            <a:r>
              <a:rPr lang="en-US" sz="1800" dirty="0"/>
              <a:t>Task 3: Modular Registry</a:t>
            </a:r>
          </a:p>
          <a:p>
            <a:pPr lvl="1"/>
            <a:r>
              <a:rPr lang="en-US" sz="1400" dirty="0"/>
              <a:t>Create a custom sensor (calling the previously created vision service)</a:t>
            </a:r>
          </a:p>
          <a:p>
            <a:pPr lvl="1"/>
            <a:r>
              <a:rPr lang="en-US" sz="1400" dirty="0"/>
              <a:t>Should have a single field called “person detected” </a:t>
            </a:r>
          </a:p>
          <a:p>
            <a:pPr lvl="1"/>
            <a:r>
              <a:rPr lang="en-US" sz="14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16E56FA-A676-D9B0-C259-565E18C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55" y="2831017"/>
            <a:ext cx="4943289" cy="38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the sensor to query the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` vision service and returns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  <a:r>
              <a:rPr lang="en-US" sz="1400" dirty="0"/>
              <a:t>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5E6574-D86D-2A87-C5A2-E115DD96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911"/>
          <a:stretch>
            <a:fillRect/>
          </a:stretch>
        </p:blipFill>
        <p:spPr>
          <a:xfrm>
            <a:off x="7844057" y="1830026"/>
            <a:ext cx="4276285" cy="31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022"/>
          <a:stretch>
            <a:fillRect/>
          </a:stretch>
        </p:blipFill>
        <p:spPr>
          <a:xfrm>
            <a:off x="676833" y="4388569"/>
            <a:ext cx="5419167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1. Create a GitHub repo &amp;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 (back to original).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2.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build.sh</a:t>
            </a:r>
            <a:r>
              <a:rPr lang="en-US" dirty="0"/>
              <a:t>) to 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module.tar.gz</a:t>
            </a:r>
            <a:r>
              <a:rPr lang="en-US" dirty="0"/>
              <a:t> file.</a:t>
            </a:r>
          </a:p>
          <a:p>
            <a:endParaRPr lang="en-US" b="1" dirty="0"/>
          </a:p>
          <a:p>
            <a:r>
              <a:rPr lang="en-US" b="1" dirty="0"/>
              <a:t>3. Upload your module.</a:t>
            </a:r>
          </a:p>
          <a:p>
            <a:r>
              <a:rPr lang="en-US" dirty="0"/>
              <a:t>Push the module to the registry using </a:t>
            </a:r>
            <a:r>
              <a:rPr lang="en-US" dirty="0" err="1"/>
              <a:t>PyInstaller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4.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architecture: highlights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Potential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 (add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class_filter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min_confidence</a:t>
            </a:r>
            <a:r>
              <a:rPr lang="en-US" sz="1400" dirty="0"/>
              <a:t> to config)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 detection scores at the debug level to tune thresholds based on field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timeout support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/>
              <a:t>), add retries (if Vision service is unavailable).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561239" y="2094245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64516" b="134"/>
          <a:stretch>
            <a:fillRect/>
          </a:stretch>
        </p:blipFill>
        <p:spPr>
          <a:xfrm>
            <a:off x="623887" y="2993043"/>
            <a:ext cx="4197803" cy="2922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Restarted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-server</a:t>
            </a:r>
            <a:r>
              <a:rPr lang="en-US" sz="1400" dirty="0"/>
              <a:t>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23746</TotalTime>
  <Words>5736</Words>
  <Application>Microsoft Macintosh PowerPoint</Application>
  <PresentationFormat>Widescreen</PresentationFormat>
  <Paragraphs>596</Paragraphs>
  <Slides>30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architecture: highlights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Viam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Upload Module to Viam Registry</vt:lpstr>
      <vt:lpstr>Potential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43</cp:revision>
  <dcterms:created xsi:type="dcterms:W3CDTF">2025-05-23T14:48:02Z</dcterms:created>
  <dcterms:modified xsi:type="dcterms:W3CDTF">2025-06-10T14:28:32Z</dcterms:modified>
</cp:coreProperties>
</file>